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2" r:id="rId3"/>
  </p:sldIdLst>
  <p:sldSz cx="10058400" cy="7772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663300"/>
    <a:srgbClr val="00FFFF"/>
    <a:srgbClr val="FF0000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13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D8BF-3764-4F00-9562-C8C6A563B392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36B67-7235-4773-B470-D9DCCA70B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780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D8BF-3764-4F00-9562-C8C6A563B392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36B67-7235-4773-B470-D9DCCA70B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042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D8BF-3764-4F00-9562-C8C6A563B392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36B67-7235-4773-B470-D9DCCA70B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993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D8BF-3764-4F00-9562-C8C6A563B392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36B67-7235-4773-B470-D9DCCA70B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034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D8BF-3764-4F00-9562-C8C6A563B392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36B67-7235-4773-B470-D9DCCA70B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166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D8BF-3764-4F00-9562-C8C6A563B392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36B67-7235-4773-B470-D9DCCA70B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260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D8BF-3764-4F00-9562-C8C6A563B392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36B67-7235-4773-B470-D9DCCA70B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271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D8BF-3764-4F00-9562-C8C6A563B392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36B67-7235-4773-B470-D9DCCA70B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426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D8BF-3764-4F00-9562-C8C6A563B392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36B67-7235-4773-B470-D9DCCA70B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933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D8BF-3764-4F00-9562-C8C6A563B392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36B67-7235-4773-B470-D9DCCA70B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168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D8BF-3764-4F00-9562-C8C6A563B392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36B67-7235-4773-B470-D9DCCA70B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696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8D8BF-3764-4F00-9562-C8C6A563B392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36B67-7235-4773-B470-D9DCCA70B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09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Directions: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Type your name and room number on the pass before printing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Cut, place back to back and then laminate.</a:t>
            </a:r>
          </a:p>
          <a:p>
            <a:r>
              <a:rPr lang="en-US" dirty="0" smtClean="0"/>
              <a:t>Use a hold puncher to make a hole at the top.</a:t>
            </a:r>
          </a:p>
          <a:p>
            <a:r>
              <a:rPr lang="en-US" dirty="0" smtClean="0"/>
              <a:t>Tie a shoe string or yard through the hole and tie.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913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89621" y="433136"/>
            <a:ext cx="4347411" cy="6785811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81264" y="433136"/>
            <a:ext cx="4347411" cy="6785811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610725" y="2270463"/>
            <a:ext cx="3505201" cy="3046988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Showcard Gothic" panose="04020904020102020604" pitchFamily="82" charset="0"/>
                <a:ea typeface="LittlePiggysMissMatched" panose="02000603000000000000" pitchFamily="2" charset="0"/>
              </a:rPr>
              <a:t>Hall</a:t>
            </a:r>
          </a:p>
          <a:p>
            <a:pPr algn="ctr"/>
            <a:r>
              <a:rPr lang="en-US" sz="9600" dirty="0" smtClean="0">
                <a:latin typeface="Showcard Gothic" panose="04020904020102020604" pitchFamily="82" charset="0"/>
                <a:ea typeface="LittlePiggysMissMatched" panose="02000603000000000000" pitchFamily="2" charset="0"/>
              </a:rPr>
              <a:t> Pass</a:t>
            </a:r>
            <a:endParaRPr lang="en-US" sz="9600" dirty="0">
              <a:latin typeface="Showcard Gothic" panose="04020904020102020604" pitchFamily="82" charset="0"/>
              <a:ea typeface="LittlePiggysMissMatched" panose="02000603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94084" y="2358189"/>
            <a:ext cx="3721769" cy="287153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633542" y="3175940"/>
            <a:ext cx="2025815" cy="646331"/>
          </a:xfrm>
          <a:prstGeom prst="rect">
            <a:avLst/>
          </a:prstGeom>
          <a:solidFill>
            <a:srgbClr val="FF00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Showcard Gothic" panose="04020904020102020604" pitchFamily="82" charset="0"/>
              </a:rPr>
              <a:t>Teacher Name</a:t>
            </a:r>
          </a:p>
          <a:p>
            <a:pPr algn="ctr"/>
            <a:r>
              <a:rPr lang="en-US" dirty="0" smtClean="0">
                <a:latin typeface="Showcard Gothic" panose="04020904020102020604" pitchFamily="82" charset="0"/>
              </a:rPr>
              <a:t>Room Number</a:t>
            </a:r>
            <a:endParaRPr lang="en-US" dirty="0">
              <a:latin typeface="Showcard Gothic" panose="04020904020102020604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904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</TotalTime>
  <Words>55</Words>
  <Application>Microsoft Office PowerPoint</Application>
  <PresentationFormat>Custom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LittlePiggysMissMatched</vt:lpstr>
      <vt:lpstr>Showcard Gothic</vt:lpstr>
      <vt:lpstr>Office Theme</vt:lpstr>
      <vt:lpstr>Directions: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Alice Breazeale</dc:creator>
  <cp:lastModifiedBy>Alice Breazeale</cp:lastModifiedBy>
  <cp:revision>14</cp:revision>
  <cp:lastPrinted>2019-08-08T02:32:44Z</cp:lastPrinted>
  <dcterms:created xsi:type="dcterms:W3CDTF">2019-08-08T00:57:22Z</dcterms:created>
  <dcterms:modified xsi:type="dcterms:W3CDTF">2019-08-10T20:15:44Z</dcterms:modified>
</cp:coreProperties>
</file>