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8" r:id="rId2"/>
    <p:sldId id="280" r:id="rId3"/>
    <p:sldId id="265" r:id="rId4"/>
    <p:sldId id="287" r:id="rId5"/>
    <p:sldId id="288" r:id="rId6"/>
    <p:sldId id="289" r:id="rId7"/>
    <p:sldId id="290" r:id="rId8"/>
    <p:sldId id="291" r:id="rId9"/>
    <p:sldId id="292" r:id="rId10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9999"/>
    <a:srgbClr val="FF3300"/>
    <a:srgbClr val="FF3399"/>
    <a:srgbClr val="CC0099"/>
    <a:srgbClr val="FF9900"/>
    <a:srgbClr val="C0C0C0"/>
    <a:srgbClr val="F41046"/>
    <a:srgbClr val="0DFF7A"/>
    <a:srgbClr val="FF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3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09E9CA2-45E6-4D3D-9E15-AB9E782AE510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73163"/>
            <a:ext cx="2447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88F2BB3-212F-4260-AFBA-54A8CCF0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4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F2BB3-212F-4260-AFBA-54A8CCF059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4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9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9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7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8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2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4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1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0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1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926E-4DD9-44DA-B1CB-E1948A0F539A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C7F0C-DDF8-4DB7-B098-B0C79194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9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</a:t>
            </a:r>
            <a:r>
              <a:rPr lang="en-US" dirty="0"/>
              <a:t>P</a:t>
            </a:r>
            <a:r>
              <a:rPr lang="en-US" dirty="0" smtClean="0"/>
              <a:t>hone X  </a:t>
            </a:r>
            <a:br>
              <a:rPr lang="en-US" dirty="0" smtClean="0"/>
            </a:br>
            <a:r>
              <a:rPr lang="en-US" dirty="0" smtClean="0"/>
              <a:t>Are you ready to upgrade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4352" y="2479678"/>
            <a:ext cx="6703695" cy="5633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Tip:  </a:t>
            </a:r>
            <a:r>
              <a:rPr lang="en-US" dirty="0" smtClean="0"/>
              <a:t>If this is for personal use, just find the app you like and copy and paste in the squares. 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would design in the big squares and take a screen shot(snipping tool) of those and past on another page.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Have Fun! 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Ali Mack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49797" y="-960349"/>
            <a:ext cx="4561268" cy="7080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628447" y="3694305"/>
            <a:ext cx="4603968" cy="723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09418" y="298731"/>
            <a:ext cx="5933874" cy="45103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74657" y="5490953"/>
            <a:ext cx="18287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+</a:t>
            </a:r>
            <a:endParaRPr lang="en-US" sz="110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28801" y="7787454"/>
            <a:ext cx="18287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Χ</a:t>
            </a:r>
            <a:endParaRPr lang="en-US" sz="8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9326" y="5525231"/>
            <a:ext cx="1828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―</a:t>
            </a:r>
            <a:endParaRPr lang="en-US" sz="9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991744" y="4900869"/>
            <a:ext cx="5933874" cy="45103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753455">
            <a:off x="5603425" y="7864975"/>
            <a:ext cx="668294" cy="165548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13997" y="7634350"/>
            <a:ext cx="625642" cy="262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431024" y="4047712"/>
            <a:ext cx="505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ookman Old Style" panose="02050604050505020204" pitchFamily="18" charset="0"/>
              </a:rPr>
              <a:t>App Name Here</a:t>
            </a:r>
            <a:endParaRPr lang="en-US" sz="4000" b="1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31024" y="8630855"/>
            <a:ext cx="505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ookman Old Style" panose="02050604050505020204" pitchFamily="18" charset="0"/>
              </a:rPr>
              <a:t>App Name Here</a:t>
            </a:r>
            <a:endParaRPr lang="en-US" sz="4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568" y="24063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9622" y="24063"/>
            <a:ext cx="30961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9180" y="0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568" y="4740442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6969" y="4740442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1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568" y="-866274"/>
            <a:ext cx="30961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7655" y="-433137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013" y="4475747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3772" y="4475747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79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39392" y="4740441"/>
            <a:ext cx="30961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1459834" y="5366084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3766" y="1291657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2400" y="2474226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5121453" y="-2008871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503" y="-818148"/>
            <a:ext cx="30961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07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53326" y="4556091"/>
            <a:ext cx="30961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167" y="4556091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2285734" y="970279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59172" y="970279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 rot="5400000">
            <a:off x="1881217" y="-2017429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91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5400000">
            <a:off x="4815577" y="5302452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978" y="3810536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3606" y="791414"/>
            <a:ext cx="30961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564" y="-737804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03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07986" y="4451683"/>
            <a:ext cx="30961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051" y="4724937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?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986" y="288758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860" y="-617084"/>
            <a:ext cx="19009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err="1" smtClean="0">
                <a:ln w="762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  <a:endParaRPr lang="en-US" sz="40000" b="1" dirty="0">
              <a:ln w="762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923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90</Words>
  <Application>Microsoft Office PowerPoint</Application>
  <PresentationFormat>Custom</PresentationFormat>
  <Paragraphs>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Adobe Gothic Std B</vt:lpstr>
      <vt:lpstr>Arial</vt:lpstr>
      <vt:lpstr>Bookman Old Style</vt:lpstr>
      <vt:lpstr>Calibri</vt:lpstr>
      <vt:lpstr>Calibri Light</vt:lpstr>
      <vt:lpstr>Comic Sans MS</vt:lpstr>
      <vt:lpstr>Office Theme</vt:lpstr>
      <vt:lpstr>iPhone X   Are you ready to upgrade?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Breazeale</dc:creator>
  <cp:lastModifiedBy>Alice Breazeale</cp:lastModifiedBy>
  <cp:revision>56</cp:revision>
  <cp:lastPrinted>2019-07-20T18:39:48Z</cp:lastPrinted>
  <dcterms:created xsi:type="dcterms:W3CDTF">2019-07-19T19:39:24Z</dcterms:created>
  <dcterms:modified xsi:type="dcterms:W3CDTF">2019-07-21T01:23:04Z</dcterms:modified>
</cp:coreProperties>
</file>