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70770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4986-0377-49D8-992A-1F40D6357909}" type="datetimeFigureOut">
              <a:rPr lang="en-US" smtClean="0"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DBEE-C04B-4727-A22C-013FCD938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688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4986-0377-49D8-992A-1F40D6357909}" type="datetimeFigureOut">
              <a:rPr lang="en-US" smtClean="0"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DBEE-C04B-4727-A22C-013FCD938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562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4986-0377-49D8-992A-1F40D6357909}" type="datetimeFigureOut">
              <a:rPr lang="en-US" smtClean="0"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DBEE-C04B-4727-A22C-013FCD938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722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4986-0377-49D8-992A-1F40D6357909}" type="datetimeFigureOut">
              <a:rPr lang="en-US" smtClean="0"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DBEE-C04B-4727-A22C-013FCD938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702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4986-0377-49D8-992A-1F40D6357909}" type="datetimeFigureOut">
              <a:rPr lang="en-US" smtClean="0"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DBEE-C04B-4727-A22C-013FCD938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845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4986-0377-49D8-992A-1F40D6357909}" type="datetimeFigureOut">
              <a:rPr lang="en-US" smtClean="0"/>
              <a:t>5/27/2019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DBEE-C04B-4727-A22C-013FCD938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800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4986-0377-49D8-992A-1F40D6357909}" type="datetimeFigureOut">
              <a:rPr lang="en-US" smtClean="0"/>
              <a:t>5/27/2019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DBEE-C04B-4727-A22C-013FCD938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98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4986-0377-49D8-992A-1F40D6357909}" type="datetimeFigureOut">
              <a:rPr lang="en-US" smtClean="0"/>
              <a:t>5/27/2019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DBEE-C04B-4727-A22C-013FCD938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094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4986-0377-49D8-992A-1F40D6357909}" type="datetimeFigureOut">
              <a:rPr lang="en-US" smtClean="0"/>
              <a:t>5/27/2019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DBEE-C04B-4727-A22C-013FCD938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597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4986-0377-49D8-992A-1F40D6357909}" type="datetimeFigureOut">
              <a:rPr lang="en-US" smtClean="0"/>
              <a:t>5/27/2019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DBEE-C04B-4727-A22C-013FCD938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010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4986-0377-49D8-992A-1F40D6357909}" type="datetimeFigureOut">
              <a:rPr lang="en-US" smtClean="0"/>
              <a:t>5/27/2019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DBEE-C04B-4727-A22C-013FCD938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804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44986-0377-49D8-992A-1F40D6357909}" type="datetimeFigureOut">
              <a:rPr lang="en-US" smtClean="0"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FDBEE-C04B-4727-A22C-013FCD938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27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0918" y="457200"/>
            <a:ext cx="98298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Please do not talk to me.  I have </a:t>
            </a:r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LUNCH DETENTION!</a:t>
            </a:r>
            <a:endParaRPr lang="en-US" sz="9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01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0918" y="457200"/>
            <a:ext cx="98298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Please do not talk to me.  I have </a:t>
            </a:r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LUNCH DETENTION!</a:t>
            </a:r>
            <a:endParaRPr lang="en-US" sz="9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99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24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Alice Breazeale</dc:creator>
  <cp:lastModifiedBy>Alice Breazeale</cp:lastModifiedBy>
  <cp:revision>9</cp:revision>
  <cp:lastPrinted>2015-09-20T00:15:33Z</cp:lastPrinted>
  <dcterms:created xsi:type="dcterms:W3CDTF">2015-09-19T18:43:24Z</dcterms:created>
  <dcterms:modified xsi:type="dcterms:W3CDTF">2019-05-28T00:05:06Z</dcterms:modified>
</cp:coreProperties>
</file>