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10058400" cy="7772400"/>
  <p:notesSz cx="6858000" cy="9144000"/>
  <p:embeddedFontLst>
    <p:embeddedFont>
      <p:font typeface="Comfortaa" panose="020B0604020202020204" charset="0"/>
      <p:regular r:id="rId4"/>
      <p:bold r:id="rId5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2B77DAC-97FD-40E0-BFAF-96D600E92D24}">
  <a:tblStyle styleId="{E2B77DAC-97FD-40E0-BFAF-96D600E92D24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2" d="100"/>
          <a:sy n="62" d="100"/>
        </p:scale>
        <p:origin x="1446" y="72"/>
      </p:cViewPr>
      <p:guideLst>
        <p:guide orient="horz" pos="2448"/>
        <p:guide pos="31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font" Target="fonts/font2.fntdata"/><Relationship Id="rId4" Type="http://schemas.openxmlformats.org/officeDocument/2006/relationships/font" Target="fonts/font1.fntdata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210545" y="685800"/>
            <a:ext cx="44376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76179702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11263" y="685800"/>
            <a:ext cx="443706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52386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42879" y="1125136"/>
            <a:ext cx="9372600" cy="31017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ctr"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42870" y="4282678"/>
            <a:ext cx="9372600" cy="1197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500"/>
              <a:buNone/>
              <a:defRPr sz="35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42870" y="1671478"/>
            <a:ext cx="9372600" cy="29670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800"/>
              <a:buNone/>
              <a:defRPr sz="148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42870" y="4763362"/>
            <a:ext cx="9372600" cy="19656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 algn="ctr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 algn="ctr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 algn="ctr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 algn="ctr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 algn="ctr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42870" y="3250173"/>
            <a:ext cx="9372600" cy="12720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1pPr>
            <a:lvl2pPr lvl="1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2pPr>
            <a:lvl3pPr lvl="2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3pPr>
            <a:lvl4pPr lvl="3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4pPr>
            <a:lvl5pPr lvl="4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5pPr>
            <a:lvl6pPr lvl="5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6pPr>
            <a:lvl7pPr lvl="6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7pPr>
            <a:lvl8pPr lvl="7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8pPr>
            <a:lvl9pPr lvl="8" algn="ctr">
              <a:spcBef>
                <a:spcPts val="0"/>
              </a:spcBef>
              <a:spcAft>
                <a:spcPts val="0"/>
              </a:spcAft>
              <a:buSzPts val="4500"/>
              <a:buNone/>
              <a:defRPr sz="45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5315640" y="1741518"/>
            <a:ext cx="4399800" cy="51627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36550">
              <a:spcBef>
                <a:spcPts val="0"/>
              </a:spcBef>
              <a:spcAft>
                <a:spcPts val="0"/>
              </a:spcAft>
              <a:buSzPts val="1700"/>
              <a:buChar char="●"/>
              <a:defRPr sz="17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5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42870" y="839573"/>
            <a:ext cx="3088800" cy="1141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30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42870" y="2099840"/>
            <a:ext cx="3088800" cy="48045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23850">
              <a:spcBef>
                <a:spcPts val="0"/>
              </a:spcBef>
              <a:spcAft>
                <a:spcPts val="0"/>
              </a:spcAft>
              <a:buSzPts val="1500"/>
              <a:buChar char="●"/>
              <a:defRPr sz="1500"/>
            </a:lvl1pPr>
            <a:lvl2pPr marL="914400" lvl="1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2pPr>
            <a:lvl3pPr marL="1371600" lvl="2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3pPr>
            <a:lvl4pPr marL="1828800" lvl="3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4pPr>
            <a:lvl5pPr marL="2286000" lvl="4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5pPr>
            <a:lvl6pPr marL="2743200" lvl="5" indent="-323850">
              <a:spcBef>
                <a:spcPts val="2000"/>
              </a:spcBef>
              <a:spcAft>
                <a:spcPts val="0"/>
              </a:spcAft>
              <a:buSzPts val="1500"/>
              <a:buChar char="■"/>
              <a:defRPr sz="1500"/>
            </a:lvl6pPr>
            <a:lvl7pPr marL="3200400" lvl="6" indent="-323850">
              <a:spcBef>
                <a:spcPts val="2000"/>
              </a:spcBef>
              <a:spcAft>
                <a:spcPts val="0"/>
              </a:spcAft>
              <a:buSzPts val="1500"/>
              <a:buChar char="●"/>
              <a:defRPr sz="1500"/>
            </a:lvl7pPr>
            <a:lvl8pPr marL="3657600" lvl="7" indent="-323850">
              <a:spcBef>
                <a:spcPts val="2000"/>
              </a:spcBef>
              <a:spcAft>
                <a:spcPts val="0"/>
              </a:spcAft>
              <a:buSzPts val="1500"/>
              <a:buChar char="○"/>
              <a:defRPr sz="1500"/>
            </a:lvl8pPr>
            <a:lvl9pPr marL="4114800" lvl="8" indent="-323850">
              <a:spcBef>
                <a:spcPts val="2000"/>
              </a:spcBef>
              <a:spcAft>
                <a:spcPts val="2000"/>
              </a:spcAft>
              <a:buSzPts val="1500"/>
              <a:buChar char="■"/>
              <a:defRPr sz="15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539275" y="680227"/>
            <a:ext cx="7004700" cy="61818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1pPr>
            <a:lvl2pPr lvl="1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2pPr>
            <a:lvl3pPr lvl="2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3pPr>
            <a:lvl4pPr lvl="3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4pPr>
            <a:lvl5pPr lvl="4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5pPr>
            <a:lvl6pPr lvl="5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6pPr>
            <a:lvl7pPr lvl="6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7pPr>
            <a:lvl8pPr lvl="7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8pPr>
            <a:lvl9pPr lvl="8">
              <a:spcBef>
                <a:spcPts val="0"/>
              </a:spcBef>
              <a:spcAft>
                <a:spcPts val="0"/>
              </a:spcAft>
              <a:buSzPts val="5900"/>
              <a:buNone/>
              <a:defRPr sz="59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5029200" y="-189"/>
            <a:ext cx="5029200" cy="77724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92050" y="1863464"/>
            <a:ext cx="4449600" cy="2239800"/>
          </a:xfrm>
          <a:prstGeom prst="rect">
            <a:avLst/>
          </a:prstGeom>
        </p:spPr>
        <p:txBody>
          <a:bodyPr spcFirstLastPara="1" wrap="square" lIns="113100" tIns="113100" rIns="113100" bIns="1131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92050" y="4235758"/>
            <a:ext cx="4449600" cy="1866300"/>
          </a:xfrm>
          <a:prstGeom prst="rect">
            <a:avLst/>
          </a:prstGeom>
        </p:spPr>
        <p:txBody>
          <a:bodyPr spcFirstLastPara="1" wrap="square" lIns="113100" tIns="113100" rIns="113100" bIns="1131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600"/>
              <a:buNone/>
              <a:defRPr sz="26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5433450" y="1094158"/>
            <a:ext cx="4220700" cy="55836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368300">
              <a:spcBef>
                <a:spcPts val="0"/>
              </a:spcBef>
              <a:spcAft>
                <a:spcPts val="0"/>
              </a:spcAft>
              <a:buSzPts val="2200"/>
              <a:buChar char="●"/>
              <a:defRPr/>
            </a:lvl1pPr>
            <a:lvl2pPr marL="914400" lvl="1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2pPr>
            <a:lvl3pPr marL="1371600" lvl="2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3pPr>
            <a:lvl4pPr marL="1828800" lvl="3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4pPr>
            <a:lvl5pPr marL="2286000" lvl="4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5pPr>
            <a:lvl6pPr marL="2743200" lvl="5" indent="-336550">
              <a:spcBef>
                <a:spcPts val="2000"/>
              </a:spcBef>
              <a:spcAft>
                <a:spcPts val="0"/>
              </a:spcAft>
              <a:buSzPts val="1700"/>
              <a:buChar char="■"/>
              <a:defRPr/>
            </a:lvl6pPr>
            <a:lvl7pPr marL="3200400" lvl="6" indent="-336550">
              <a:spcBef>
                <a:spcPts val="2000"/>
              </a:spcBef>
              <a:spcAft>
                <a:spcPts val="0"/>
              </a:spcAft>
              <a:buSzPts val="1700"/>
              <a:buChar char="●"/>
              <a:defRPr/>
            </a:lvl7pPr>
            <a:lvl8pPr marL="3657600" lvl="7" indent="-336550">
              <a:spcBef>
                <a:spcPts val="2000"/>
              </a:spcBef>
              <a:spcAft>
                <a:spcPts val="0"/>
              </a:spcAft>
              <a:buSzPts val="1700"/>
              <a:buChar char="○"/>
              <a:defRPr/>
            </a:lvl8pPr>
            <a:lvl9pPr marL="4114800" lvl="8" indent="-336550">
              <a:spcBef>
                <a:spcPts val="2000"/>
              </a:spcBef>
              <a:spcAft>
                <a:spcPts val="2000"/>
              </a:spcAft>
              <a:buSzPts val="17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42870" y="6392869"/>
            <a:ext cx="6598800" cy="9144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42870" y="672482"/>
            <a:ext cx="9372600" cy="865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None/>
              <a:defRPr sz="35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42870" y="1741518"/>
            <a:ext cx="9372600" cy="516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t" anchorCtr="0">
            <a:noAutofit/>
          </a:bodyPr>
          <a:lstStyle>
            <a:lvl1pPr marL="457200" lvl="0" indent="-3683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200"/>
              <a:buChar char="●"/>
              <a:defRPr sz="2200">
                <a:solidFill>
                  <a:schemeClr val="dk2"/>
                </a:solidFill>
              </a:defRPr>
            </a:lvl1pPr>
            <a:lvl2pPr marL="914400" lvl="1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2pPr>
            <a:lvl3pPr marL="1371600" lvl="2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3pPr>
            <a:lvl4pPr marL="1828800" lvl="3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4pPr>
            <a:lvl5pPr marL="2286000" lvl="4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5pPr>
            <a:lvl6pPr marL="2743200" lvl="5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6pPr>
            <a:lvl7pPr marL="3200400" lvl="6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●"/>
              <a:defRPr sz="1700">
                <a:solidFill>
                  <a:schemeClr val="dk2"/>
                </a:solidFill>
              </a:defRPr>
            </a:lvl7pPr>
            <a:lvl8pPr marL="3657600" lvl="7" indent="-336550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2"/>
              </a:buClr>
              <a:buSzPts val="1700"/>
              <a:buChar char="○"/>
              <a:defRPr sz="1700">
                <a:solidFill>
                  <a:schemeClr val="dk2"/>
                </a:solidFill>
              </a:defRPr>
            </a:lvl8pPr>
            <a:lvl9pPr marL="4114800" lvl="8" indent="-336550">
              <a:lnSpc>
                <a:spcPct val="115000"/>
              </a:lnSpc>
              <a:spcBef>
                <a:spcPts val="2000"/>
              </a:spcBef>
              <a:spcAft>
                <a:spcPts val="2000"/>
              </a:spcAft>
              <a:buClr>
                <a:schemeClr val="dk2"/>
              </a:buClr>
              <a:buSzPts val="1700"/>
              <a:buChar char="■"/>
              <a:defRPr sz="1700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9319704" y="7046639"/>
            <a:ext cx="603600" cy="594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13100" tIns="113100" rIns="113100" bIns="113100" anchor="ctr" anchorCtr="0">
            <a:noAutofit/>
          </a:bodyPr>
          <a:lstStyle>
            <a:lvl1pPr lvl="0" algn="r">
              <a:buNone/>
              <a:defRPr sz="1200">
                <a:solidFill>
                  <a:schemeClr val="dk2"/>
                </a:solidFill>
              </a:defRPr>
            </a:lvl1pPr>
            <a:lvl2pPr lvl="1" algn="r">
              <a:buNone/>
              <a:defRPr sz="1200">
                <a:solidFill>
                  <a:schemeClr val="dk2"/>
                </a:solidFill>
              </a:defRPr>
            </a:lvl2pPr>
            <a:lvl3pPr lvl="2" algn="r">
              <a:buNone/>
              <a:defRPr sz="1200">
                <a:solidFill>
                  <a:schemeClr val="dk2"/>
                </a:solidFill>
              </a:defRPr>
            </a:lvl3pPr>
            <a:lvl4pPr lvl="3" algn="r">
              <a:buNone/>
              <a:defRPr sz="1200">
                <a:solidFill>
                  <a:schemeClr val="dk2"/>
                </a:solidFill>
              </a:defRPr>
            </a:lvl4pPr>
            <a:lvl5pPr lvl="4" algn="r">
              <a:buNone/>
              <a:defRPr sz="1200">
                <a:solidFill>
                  <a:schemeClr val="dk2"/>
                </a:solidFill>
              </a:defRPr>
            </a:lvl5pPr>
            <a:lvl6pPr lvl="5" algn="r">
              <a:buNone/>
              <a:defRPr sz="1200">
                <a:solidFill>
                  <a:schemeClr val="dk2"/>
                </a:solidFill>
              </a:defRPr>
            </a:lvl6pPr>
            <a:lvl7pPr lvl="6" algn="r">
              <a:buNone/>
              <a:defRPr sz="1200">
                <a:solidFill>
                  <a:schemeClr val="dk2"/>
                </a:solidFill>
              </a:defRPr>
            </a:lvl7pPr>
            <a:lvl8pPr lvl="7" algn="r">
              <a:buNone/>
              <a:defRPr sz="1200">
                <a:solidFill>
                  <a:schemeClr val="dk2"/>
                </a:solidFill>
              </a:defRPr>
            </a:lvl8pPr>
            <a:lvl9pPr lvl="8" algn="r">
              <a:buNone/>
              <a:defRPr sz="12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4" name="Google Shape;54;p13"/>
          <p:cNvGraphicFramePr/>
          <p:nvPr/>
        </p:nvGraphicFramePr>
        <p:xfrm>
          <a:off x="228600" y="228600"/>
          <a:ext cx="9601200" cy="7315200"/>
        </p:xfrm>
        <a:graphic>
          <a:graphicData uri="http://schemas.openxmlformats.org/drawingml/2006/table">
            <a:tbl>
              <a:tblPr>
                <a:noFill/>
                <a:tableStyleId>{E2B77DAC-97FD-40E0-BFAF-96D600E92D24}</a:tableStyleId>
              </a:tblPr>
              <a:tblGrid>
                <a:gridCol w="4800600"/>
                <a:gridCol w="4800600"/>
              </a:tblGrid>
              <a:tr h="358602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  <a:tr h="3729175"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l" rtl="0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/>
                    </a:p>
                  </a:txBody>
                  <a:tcPr marL="91425" marR="91425" marT="91425" marB="91425">
                    <a:lnL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762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</a:tr>
            </a:tbl>
          </a:graphicData>
        </a:graphic>
      </p:graphicFrame>
      <p:sp>
        <p:nvSpPr>
          <p:cNvPr id="55" name="Google Shape;55;p13"/>
          <p:cNvSpPr txBox="1"/>
          <p:nvPr/>
        </p:nvSpPr>
        <p:spPr>
          <a:xfrm>
            <a:off x="5116725" y="327375"/>
            <a:ext cx="4572000" cy="631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What type of math problem is this?</a:t>
            </a:r>
            <a:endParaRPr sz="1800" b="1">
              <a:latin typeface="Comfortaa"/>
              <a:ea typeface="Comfortaa"/>
              <a:cs typeface="Comfortaa"/>
              <a:sym typeface="Comfortaa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Justify your answer.</a:t>
            </a:r>
            <a:endParaRPr sz="18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6" name="Google Shape;56;p13"/>
          <p:cNvSpPr txBox="1"/>
          <p:nvPr/>
        </p:nvSpPr>
        <p:spPr>
          <a:xfrm>
            <a:off x="316200" y="3886200"/>
            <a:ext cx="4713000" cy="8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What are you trying to find out?</a:t>
            </a: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  </a:t>
            </a:r>
            <a:r>
              <a:rPr lang="en">
                <a:latin typeface="Comfortaa"/>
                <a:ea typeface="Comfortaa"/>
                <a:cs typeface="Comfortaa"/>
                <a:sym typeface="Comfortaa"/>
              </a:rPr>
              <a:t>(What’s the question?)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228600" y="5599875"/>
            <a:ext cx="4713000" cy="8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What information is important?</a:t>
            </a:r>
            <a:r>
              <a:rPr lang="en" sz="1800">
                <a:latin typeface="Comfortaa"/>
                <a:ea typeface="Comfortaa"/>
                <a:cs typeface="Comfortaa"/>
                <a:sym typeface="Comfortaa"/>
              </a:rPr>
              <a:t>      </a:t>
            </a:r>
            <a:r>
              <a:rPr lang="en" sz="1200">
                <a:latin typeface="Comfortaa"/>
                <a:ea typeface="Comfortaa"/>
                <a:cs typeface="Comfortaa"/>
                <a:sym typeface="Comfortaa"/>
              </a:rPr>
              <a:t>(Think key words and numbers.)</a:t>
            </a:r>
            <a:endParaRPr sz="1200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5046225" y="3886200"/>
            <a:ext cx="4713000" cy="849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Type out </a:t>
            </a:r>
            <a:r>
              <a:rPr lang="en" sz="1800" b="1" u="sng">
                <a:latin typeface="Comfortaa"/>
                <a:ea typeface="Comfortaa"/>
                <a:cs typeface="Comfortaa"/>
                <a:sym typeface="Comfortaa"/>
              </a:rPr>
              <a:t>in words</a:t>
            </a:r>
            <a:r>
              <a:rPr lang="en" sz="1800" b="1">
                <a:latin typeface="Comfortaa"/>
                <a:ea typeface="Comfortaa"/>
                <a:cs typeface="Comfortaa"/>
                <a:sym typeface="Comfortaa"/>
              </a:rPr>
              <a:t> how you would solve the problem.  Type your final answer in the yellow box.</a:t>
            </a:r>
            <a:endParaRPr sz="1800" b="1">
              <a:latin typeface="Comfortaa"/>
              <a:ea typeface="Comfortaa"/>
              <a:cs typeface="Comfortaa"/>
              <a:sym typeface="Comfortaa"/>
            </a:endParaRPr>
          </a:p>
        </p:txBody>
      </p:sp>
      <p:sp>
        <p:nvSpPr>
          <p:cNvPr id="59" name="Google Shape;59;p13"/>
          <p:cNvSpPr/>
          <p:nvPr/>
        </p:nvSpPr>
        <p:spPr>
          <a:xfrm>
            <a:off x="6357500" y="6945900"/>
            <a:ext cx="2177100" cy="597900"/>
          </a:xfrm>
          <a:prstGeom prst="rect">
            <a:avLst/>
          </a:prstGeom>
          <a:solidFill>
            <a:srgbClr val="FFFF00"/>
          </a:solidFill>
          <a:ln w="2857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0" name="Google Shape;60;p13"/>
          <p:cNvSpPr txBox="1"/>
          <p:nvPr/>
        </p:nvSpPr>
        <p:spPr>
          <a:xfrm>
            <a:off x="316200" y="327375"/>
            <a:ext cx="4713000" cy="332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2600" b="1" dirty="0" smtClean="0">
                <a:solidFill>
                  <a:schemeClr val="dk1"/>
                </a:solidFill>
                <a:highlight>
                  <a:srgbClr val="00FFFF"/>
                </a:highlight>
                <a:latin typeface="Comfortaa"/>
                <a:sym typeface="Comfortaa"/>
              </a:rPr>
              <a:t>Type your question here.</a:t>
            </a:r>
            <a:endParaRPr sz="2600" dirty="0">
              <a:highlight>
                <a:srgbClr val="00FFFF"/>
              </a:highlight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62</Words>
  <Application>Microsoft Office PowerPoint</Application>
  <PresentationFormat>Custom</PresentationFormat>
  <Paragraphs>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Comfortaa</vt:lpstr>
      <vt:lpstr>Arial</vt:lpstr>
      <vt:lpstr>Simple Light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Alice Breazeale</cp:lastModifiedBy>
  <cp:revision>1</cp:revision>
  <dcterms:modified xsi:type="dcterms:W3CDTF">2019-10-20T21:30:20Z</dcterms:modified>
</cp:coreProperties>
</file>