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56" r:id="rId4"/>
    <p:sldId id="257" r:id="rId5"/>
    <p:sldId id="258" r:id="rId6"/>
    <p:sldId id="259" r:id="rId7"/>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1014"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5E8F86-EA71-44AA-A729-1B47A382AFD0}"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17816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5E8F86-EA71-44AA-A729-1B47A382AFD0}"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427956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5E8F86-EA71-44AA-A729-1B47A382AFD0}"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24528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5E8F86-EA71-44AA-A729-1B47A382AFD0}"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323381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5E8F86-EA71-44AA-A729-1B47A382AFD0}"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382993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5E8F86-EA71-44AA-A729-1B47A382AFD0}"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361015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5E8F86-EA71-44AA-A729-1B47A382AFD0}" type="datetimeFigureOut">
              <a:rPr lang="en-US" smtClean="0"/>
              <a:t>9/12/2015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19594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5E8F86-EA71-44AA-A729-1B47A382AFD0}" type="datetimeFigureOut">
              <a:rPr lang="en-US" smtClean="0"/>
              <a:t>9/12/2015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268133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E8F86-EA71-44AA-A729-1B47A382AFD0}" type="datetimeFigureOut">
              <a:rPr lang="en-US" smtClean="0"/>
              <a:t>9/12/2015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298673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E8F86-EA71-44AA-A729-1B47A382AFD0}"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142928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E8F86-EA71-44AA-A729-1B47A382AFD0}"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A6812-9D31-4D05-85AA-263251A3F9E6}" type="slidenum">
              <a:rPr lang="en-US" smtClean="0"/>
              <a:t>‹#›</a:t>
            </a:fld>
            <a:endParaRPr lang="en-US"/>
          </a:p>
        </p:txBody>
      </p:sp>
    </p:spTree>
    <p:extLst>
      <p:ext uri="{BB962C8B-B14F-4D97-AF65-F5344CB8AC3E}">
        <p14:creationId xmlns:p14="http://schemas.microsoft.com/office/powerpoint/2010/main" val="3442268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1C5E8F86-EA71-44AA-A729-1B47A382AFD0}" type="datetimeFigureOut">
              <a:rPr lang="en-US" smtClean="0"/>
              <a:t>9/12/2015</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2BCA6812-9D31-4D05-85AA-263251A3F9E6}" type="slidenum">
              <a:rPr lang="en-US" smtClean="0"/>
              <a:t>‹#›</a:t>
            </a:fld>
            <a:endParaRPr lang="en-US"/>
          </a:p>
        </p:txBody>
      </p:sp>
    </p:spTree>
    <p:extLst>
      <p:ext uri="{BB962C8B-B14F-4D97-AF65-F5344CB8AC3E}">
        <p14:creationId xmlns:p14="http://schemas.microsoft.com/office/powerpoint/2010/main" val="3677103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extBox 1"/>
          <p:cNvSpPr txBox="1"/>
          <p:nvPr/>
        </p:nvSpPr>
        <p:spPr>
          <a:xfrm>
            <a:off x="1123950" y="571500"/>
            <a:ext cx="7909560" cy="6678751"/>
          </a:xfrm>
          <a:prstGeom prst="rect">
            <a:avLst/>
          </a:prstGeom>
          <a:noFill/>
        </p:spPr>
        <p:txBody>
          <a:bodyPr wrap="square" rtlCol="0">
            <a:spAutoFit/>
          </a:bodyPr>
          <a:lstStyle/>
          <a:p>
            <a:pPr algn="ctr"/>
            <a:r>
              <a:rPr lang="en-US" sz="4400" dirty="0" smtClean="0">
                <a:latin typeface="Comic Sans MS" panose="030F0702030302020204" pitchFamily="66" charset="0"/>
              </a:rPr>
              <a:t>Teacher’s Seatwork Helper</a:t>
            </a:r>
          </a:p>
          <a:p>
            <a:pPr algn="ctr"/>
            <a:endParaRPr lang="en-US" sz="4400" dirty="0" smtClean="0">
              <a:latin typeface="Comic Sans MS" panose="030F0702030302020204" pitchFamily="66" charset="0"/>
            </a:endParaRPr>
          </a:p>
          <a:p>
            <a:pPr algn="ctr"/>
            <a:r>
              <a:rPr lang="en-US" sz="2000" b="1" i="1" dirty="0" smtClean="0">
                <a:latin typeface="Comic Sans MS" panose="030F0702030302020204" pitchFamily="66" charset="0"/>
              </a:rPr>
              <a:t>***Quickly Determine while students need help with this tool!</a:t>
            </a:r>
          </a:p>
          <a:p>
            <a:pPr algn="ctr"/>
            <a:endParaRPr lang="en-US" sz="2000" b="1" i="1" dirty="0">
              <a:latin typeface="Comic Sans MS" panose="030F0702030302020204" pitchFamily="66" charset="0"/>
            </a:endParaRPr>
          </a:p>
          <a:p>
            <a:pPr algn="ctr"/>
            <a:endParaRPr lang="en-US" sz="2000" b="1" i="1" dirty="0" smtClean="0">
              <a:latin typeface="Comic Sans MS" panose="030F0702030302020204" pitchFamily="66" charset="0"/>
            </a:endParaRPr>
          </a:p>
          <a:p>
            <a:pPr algn="ctr"/>
            <a:endParaRPr lang="en-US" sz="2000" b="1" i="1" dirty="0">
              <a:latin typeface="Comic Sans MS" panose="030F0702030302020204" pitchFamily="66" charset="0"/>
            </a:endParaRPr>
          </a:p>
          <a:p>
            <a:pPr algn="ctr"/>
            <a:endParaRPr lang="en-US" sz="2000" b="1" i="1" dirty="0" smtClean="0">
              <a:latin typeface="Comic Sans MS" panose="030F0702030302020204" pitchFamily="66" charset="0"/>
            </a:endParaRPr>
          </a:p>
          <a:p>
            <a:pPr algn="ctr"/>
            <a:endParaRPr lang="en-US" sz="2000" b="1" i="1" dirty="0">
              <a:latin typeface="Comic Sans MS" panose="030F0702030302020204" pitchFamily="66" charset="0"/>
            </a:endParaRPr>
          </a:p>
          <a:p>
            <a:pPr algn="ctr"/>
            <a:endParaRPr lang="en-US" sz="2000" b="1" i="1" dirty="0" smtClean="0">
              <a:latin typeface="Comic Sans MS" panose="030F0702030302020204" pitchFamily="66" charset="0"/>
            </a:endParaRPr>
          </a:p>
          <a:p>
            <a:pPr algn="ctr"/>
            <a:endParaRPr lang="en-US" sz="2000" b="1" i="1" dirty="0">
              <a:latin typeface="Comic Sans MS" panose="030F0702030302020204" pitchFamily="66" charset="0"/>
            </a:endParaRPr>
          </a:p>
          <a:p>
            <a:pPr algn="ctr"/>
            <a:endParaRPr lang="en-US" sz="2000" b="1" i="1" dirty="0" smtClean="0">
              <a:latin typeface="Comic Sans MS" panose="030F0702030302020204" pitchFamily="66" charset="0"/>
            </a:endParaRPr>
          </a:p>
          <a:p>
            <a:pPr algn="ctr"/>
            <a:endParaRPr lang="en-US" sz="2000" b="1" i="1" dirty="0">
              <a:latin typeface="Comic Sans MS" panose="030F0702030302020204" pitchFamily="66" charset="0"/>
            </a:endParaRPr>
          </a:p>
          <a:p>
            <a:pPr algn="ctr"/>
            <a:endParaRPr lang="en-US" sz="2000" b="1" i="1" dirty="0" smtClean="0">
              <a:latin typeface="Comic Sans MS" panose="030F0702030302020204" pitchFamily="66" charset="0"/>
            </a:endParaRPr>
          </a:p>
          <a:p>
            <a:pPr algn="ctr"/>
            <a:endParaRPr lang="en-US" sz="2000" b="1" i="1" dirty="0">
              <a:latin typeface="Comic Sans MS" panose="030F0702030302020204" pitchFamily="66" charset="0"/>
            </a:endParaRPr>
          </a:p>
          <a:p>
            <a:pPr algn="ctr"/>
            <a:endParaRPr lang="en-US" sz="2000" b="1" i="1" dirty="0" smtClean="0">
              <a:latin typeface="Comic Sans MS" panose="030F0702030302020204" pitchFamily="66" charset="0"/>
            </a:endParaRPr>
          </a:p>
          <a:p>
            <a:pPr algn="ctr"/>
            <a:endParaRPr lang="en-US" sz="2000" b="1" i="1" dirty="0">
              <a:latin typeface="Comic Sans MS" panose="030F0702030302020204" pitchFamily="66" charset="0"/>
            </a:endParaRPr>
          </a:p>
          <a:p>
            <a:pPr algn="ctr"/>
            <a:endParaRPr lang="en-US" sz="2000" b="1" i="1" dirty="0" smtClean="0">
              <a:latin typeface="Comic Sans MS" panose="030F0702030302020204" pitchFamily="66" charset="0"/>
            </a:endParaRPr>
          </a:p>
          <a:p>
            <a:pPr algn="ctr"/>
            <a:endParaRPr lang="en-US" sz="2000" b="1" i="1" dirty="0">
              <a:latin typeface="Comic Sans MS" panose="030F0702030302020204" pitchFamily="66" charset="0"/>
            </a:endParaRPr>
          </a:p>
          <a:p>
            <a:pPr algn="ctr"/>
            <a:r>
              <a:rPr lang="en-US" sz="2000" b="1" i="1" dirty="0" smtClean="0">
                <a:latin typeface="Comic Sans MS" panose="030F0702030302020204" pitchFamily="66" charset="0"/>
              </a:rPr>
              <a:t>Created by:  Dance Party in Room 15</a:t>
            </a:r>
            <a:endParaRPr lang="en-US" sz="2000" b="1" i="1" dirty="0">
              <a:latin typeface="Comic Sans MS" panose="030F0702030302020204"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855" y="2685185"/>
            <a:ext cx="4857749" cy="375371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14139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9357360" cy="7109639"/>
          </a:xfrm>
          <a:prstGeom prst="rect">
            <a:avLst/>
          </a:prstGeom>
          <a:noFill/>
        </p:spPr>
        <p:txBody>
          <a:bodyPr wrap="square" rtlCol="0">
            <a:spAutoFit/>
          </a:bodyPr>
          <a:lstStyle/>
          <a:p>
            <a:r>
              <a:rPr lang="en-US" sz="2400" dirty="0" smtClean="0">
                <a:latin typeface="Comic Sans MS" panose="030F0702030302020204" pitchFamily="66" charset="0"/>
              </a:rPr>
              <a:t>Dear Customer,</a:t>
            </a:r>
          </a:p>
          <a:p>
            <a:endParaRPr lang="en-US" sz="2400" dirty="0">
              <a:latin typeface="Comic Sans MS" panose="030F0702030302020204" pitchFamily="66" charset="0"/>
            </a:endParaRPr>
          </a:p>
          <a:p>
            <a:r>
              <a:rPr lang="en-US" sz="2400" dirty="0" smtClean="0">
                <a:latin typeface="Comic Sans MS" panose="030F0702030302020204" pitchFamily="66" charset="0"/>
              </a:rPr>
              <a:t>This tool may be used while students are working independently or in groups to alert you if they need help.  This will allow students to not keep their hands raised while they wait for you to assist them.  (You may also scan the room to see if the assigned task needs further explanation.)  I have included one page if you would like to print in color.  I have also included a printer friendly black and white version.  (I would print this version with three different colors of paper.)</a:t>
            </a:r>
          </a:p>
          <a:p>
            <a:endParaRPr lang="en-US" sz="2400" dirty="0">
              <a:latin typeface="Comic Sans MS" panose="030F0702030302020204" pitchFamily="66" charset="0"/>
            </a:endParaRPr>
          </a:p>
          <a:p>
            <a:r>
              <a:rPr lang="en-US" sz="2400" dirty="0" smtClean="0">
                <a:latin typeface="Comic Sans MS" panose="030F0702030302020204" pitchFamily="66" charset="0"/>
              </a:rPr>
              <a:t>Directions:</a:t>
            </a:r>
          </a:p>
          <a:p>
            <a:pPr marL="457200" indent="-457200">
              <a:buFont typeface="+mj-lt"/>
              <a:buAutoNum type="arabicPeriod"/>
            </a:pPr>
            <a:r>
              <a:rPr lang="en-US" sz="2400" dirty="0" smtClean="0">
                <a:latin typeface="Comic Sans MS" panose="030F0702030302020204" pitchFamily="66" charset="0"/>
              </a:rPr>
              <a:t>Print as many copies as your largest class.</a:t>
            </a:r>
          </a:p>
          <a:p>
            <a:pPr marL="457200" indent="-457200">
              <a:buFont typeface="+mj-lt"/>
              <a:buAutoNum type="arabicPeriod"/>
            </a:pPr>
            <a:r>
              <a:rPr lang="en-US" sz="2400" dirty="0" smtClean="0">
                <a:latin typeface="Comic Sans MS" panose="030F0702030302020204" pitchFamily="66" charset="0"/>
              </a:rPr>
              <a:t>Laminate, cut, and attach to a book ring.</a:t>
            </a:r>
          </a:p>
          <a:p>
            <a:endParaRPr lang="en-US" sz="2400" dirty="0" smtClean="0">
              <a:latin typeface="Comic Sans MS" panose="030F0702030302020204" pitchFamily="66" charset="0"/>
            </a:endParaRPr>
          </a:p>
          <a:p>
            <a:r>
              <a:rPr lang="en-US" sz="2400" dirty="0" smtClean="0">
                <a:latin typeface="Comic Sans MS" panose="030F0702030302020204" pitchFamily="66" charset="0"/>
              </a:rPr>
              <a:t>Hope this helps!</a:t>
            </a:r>
          </a:p>
          <a:p>
            <a:endParaRPr lang="en-US" sz="2400" dirty="0">
              <a:latin typeface="Comic Sans MS" panose="030F0702030302020204" pitchFamily="66" charset="0"/>
            </a:endParaRPr>
          </a:p>
          <a:p>
            <a:endParaRPr lang="en-US" sz="2400" dirty="0" smtClean="0">
              <a:latin typeface="Comic Sans MS" panose="030F0702030302020204" pitchFamily="66" charset="0"/>
            </a:endParaRPr>
          </a:p>
          <a:p>
            <a:r>
              <a:rPr lang="en-US" sz="2400" dirty="0" smtClean="0">
                <a:latin typeface="Comic Sans MS" panose="030F0702030302020204" pitchFamily="66" charset="0"/>
              </a:rPr>
              <a:t>Dance Party in Room 15  </a:t>
            </a:r>
            <a:endParaRPr lang="en-US" sz="2400" dirty="0">
              <a:latin typeface="Comic Sans MS" panose="030F0702030302020204" pitchFamily="66" charset="0"/>
            </a:endParaRPr>
          </a:p>
        </p:txBody>
      </p:sp>
    </p:spTree>
    <p:extLst>
      <p:ext uri="{BB962C8B-B14F-4D97-AF65-F5344CB8AC3E}">
        <p14:creationId xmlns:p14="http://schemas.microsoft.com/office/powerpoint/2010/main" val="3962458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48640" y="396240"/>
            <a:ext cx="5044440" cy="3322320"/>
            <a:chOff x="548640" y="487680"/>
            <a:chExt cx="5044440" cy="3322320"/>
          </a:xfrm>
        </p:grpSpPr>
        <p:sp>
          <p:nvSpPr>
            <p:cNvPr id="4" name="Rectangle 3"/>
            <p:cNvSpPr/>
            <p:nvPr/>
          </p:nvSpPr>
          <p:spPr>
            <a:xfrm>
              <a:off x="548640" y="487680"/>
              <a:ext cx="5044440" cy="3322320"/>
            </a:xfrm>
            <a:prstGeom prst="rect">
              <a:avLst/>
            </a:prstGeom>
            <a:solidFill>
              <a:srgbClr val="00CC66"/>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54380" y="1271677"/>
              <a:ext cx="4632960" cy="1754326"/>
            </a:xfrm>
            <a:prstGeom prst="rect">
              <a:avLst/>
            </a:prstGeom>
            <a:noFill/>
          </p:spPr>
          <p:txBody>
            <a:bodyPr wrap="square" rtlCol="0">
              <a:spAutoFit/>
            </a:bodyPr>
            <a:lstStyle/>
            <a:p>
              <a:pPr algn="ctr"/>
              <a:r>
                <a:rPr lang="en-US" sz="3600" dirty="0" smtClean="0">
                  <a:latin typeface="Comic Sans MS" panose="030F0702030302020204" pitchFamily="66" charset="0"/>
                </a:rPr>
                <a:t>I understand and will continue to work independently.</a:t>
              </a:r>
              <a:endParaRPr lang="en-US" sz="3600" dirty="0">
                <a:latin typeface="Comic Sans MS" panose="030F0702030302020204" pitchFamily="66" charset="0"/>
              </a:endParaRPr>
            </a:p>
          </p:txBody>
        </p:sp>
      </p:grpSp>
      <p:grpSp>
        <p:nvGrpSpPr>
          <p:cNvPr id="7" name="Group 6"/>
          <p:cNvGrpSpPr/>
          <p:nvPr/>
        </p:nvGrpSpPr>
        <p:grpSpPr>
          <a:xfrm>
            <a:off x="548640" y="3966240"/>
            <a:ext cx="5044440" cy="3322320"/>
            <a:chOff x="548640" y="487680"/>
            <a:chExt cx="5044440" cy="3322320"/>
          </a:xfrm>
          <a:solidFill>
            <a:srgbClr val="FFFF00"/>
          </a:solidFill>
        </p:grpSpPr>
        <p:sp>
          <p:nvSpPr>
            <p:cNvPr id="8" name="Rectangle 7"/>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4380" y="994678"/>
              <a:ext cx="4632960" cy="2308324"/>
            </a:xfrm>
            <a:prstGeom prst="rect">
              <a:avLst/>
            </a:prstGeom>
            <a:grpFill/>
          </p:spPr>
          <p:txBody>
            <a:bodyPr wrap="square" rtlCol="0">
              <a:spAutoFit/>
            </a:bodyPr>
            <a:lstStyle/>
            <a:p>
              <a:pPr algn="ctr"/>
              <a:r>
                <a:rPr lang="en-US" sz="3600" dirty="0" smtClean="0">
                  <a:latin typeface="Comic Sans MS" panose="030F0702030302020204" pitchFamily="66" charset="0"/>
                </a:rPr>
                <a:t>I am skipping to parts I understand, but I will need assistance soon.</a:t>
              </a:r>
              <a:endParaRPr lang="en-US" sz="3600" dirty="0">
                <a:latin typeface="Comic Sans MS" panose="030F0702030302020204" pitchFamily="66" charset="0"/>
              </a:endParaRPr>
            </a:p>
          </p:txBody>
        </p:sp>
      </p:grpSp>
      <p:grpSp>
        <p:nvGrpSpPr>
          <p:cNvPr id="10" name="Group 9"/>
          <p:cNvGrpSpPr/>
          <p:nvPr/>
        </p:nvGrpSpPr>
        <p:grpSpPr>
          <a:xfrm rot="5400000">
            <a:off x="5257801" y="2057401"/>
            <a:ext cx="5044440" cy="3322320"/>
            <a:chOff x="548640" y="487680"/>
            <a:chExt cx="5044440" cy="3322320"/>
          </a:xfrm>
          <a:solidFill>
            <a:srgbClr val="FF0000"/>
          </a:solidFill>
        </p:grpSpPr>
        <p:sp>
          <p:nvSpPr>
            <p:cNvPr id="11" name="Rectangle 10"/>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54379" y="994678"/>
              <a:ext cx="4632960" cy="2308324"/>
            </a:xfrm>
            <a:prstGeom prst="rect">
              <a:avLst/>
            </a:prstGeom>
            <a:grpFill/>
          </p:spPr>
          <p:txBody>
            <a:bodyPr wrap="square" rtlCol="0">
              <a:spAutoFit/>
            </a:bodyPr>
            <a:lstStyle/>
            <a:p>
              <a:pPr algn="ctr"/>
              <a:r>
                <a:rPr lang="en-US" sz="4800" dirty="0" smtClean="0">
                  <a:latin typeface="Comic Sans MS" panose="030F0702030302020204" pitchFamily="66" charset="0"/>
                </a:rPr>
                <a:t>I am confused and need help ASAP.</a:t>
              </a:r>
              <a:endParaRPr lang="en-US" sz="4800" dirty="0">
                <a:latin typeface="Comic Sans MS" panose="030F0702030302020204" pitchFamily="66" charset="0"/>
              </a:endParaRPr>
            </a:p>
          </p:txBody>
        </p:sp>
      </p:grpSp>
    </p:spTree>
    <p:extLst>
      <p:ext uri="{BB962C8B-B14F-4D97-AF65-F5344CB8AC3E}">
        <p14:creationId xmlns:p14="http://schemas.microsoft.com/office/powerpoint/2010/main" val="2557722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48640" y="396240"/>
            <a:ext cx="5044440" cy="3322320"/>
            <a:chOff x="548640" y="487680"/>
            <a:chExt cx="5044440" cy="3322320"/>
          </a:xfrm>
          <a:solidFill>
            <a:schemeClr val="bg1"/>
          </a:solidFill>
        </p:grpSpPr>
        <p:sp>
          <p:nvSpPr>
            <p:cNvPr id="4" name="Rectangle 3"/>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54380" y="1271677"/>
              <a:ext cx="4632960" cy="1754326"/>
            </a:xfrm>
            <a:prstGeom prst="rect">
              <a:avLst/>
            </a:prstGeom>
            <a:grpFill/>
          </p:spPr>
          <p:txBody>
            <a:bodyPr wrap="square" rtlCol="0">
              <a:spAutoFit/>
            </a:bodyPr>
            <a:lstStyle/>
            <a:p>
              <a:pPr algn="ctr"/>
              <a:r>
                <a:rPr lang="en-US" sz="3600" dirty="0" smtClean="0">
                  <a:latin typeface="Comic Sans MS" panose="030F0702030302020204" pitchFamily="66" charset="0"/>
                </a:rPr>
                <a:t>I understand and will continue to work independently.</a:t>
              </a:r>
              <a:endParaRPr lang="en-US" sz="3600" dirty="0">
                <a:latin typeface="Comic Sans MS" panose="030F0702030302020204" pitchFamily="66" charset="0"/>
              </a:endParaRPr>
            </a:p>
          </p:txBody>
        </p:sp>
      </p:grpSp>
      <p:grpSp>
        <p:nvGrpSpPr>
          <p:cNvPr id="13" name="Group 12"/>
          <p:cNvGrpSpPr/>
          <p:nvPr/>
        </p:nvGrpSpPr>
        <p:grpSpPr>
          <a:xfrm>
            <a:off x="548640" y="3931920"/>
            <a:ext cx="5044440" cy="3322320"/>
            <a:chOff x="548640" y="487680"/>
            <a:chExt cx="5044440" cy="3322320"/>
          </a:xfrm>
          <a:solidFill>
            <a:schemeClr val="bg1"/>
          </a:solidFill>
        </p:grpSpPr>
        <p:sp>
          <p:nvSpPr>
            <p:cNvPr id="14" name="Rectangle 13"/>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54380" y="1271677"/>
              <a:ext cx="4632960" cy="1754326"/>
            </a:xfrm>
            <a:prstGeom prst="rect">
              <a:avLst/>
            </a:prstGeom>
            <a:grpFill/>
          </p:spPr>
          <p:txBody>
            <a:bodyPr wrap="square" rtlCol="0">
              <a:spAutoFit/>
            </a:bodyPr>
            <a:lstStyle/>
            <a:p>
              <a:pPr algn="ctr"/>
              <a:r>
                <a:rPr lang="en-US" sz="3600" dirty="0" smtClean="0">
                  <a:latin typeface="Comic Sans MS" panose="030F0702030302020204" pitchFamily="66" charset="0"/>
                </a:rPr>
                <a:t>I understand and will continue to work independently.</a:t>
              </a:r>
              <a:endParaRPr lang="en-US" sz="3600" dirty="0">
                <a:latin typeface="Comic Sans MS" panose="030F0702030302020204" pitchFamily="66" charset="0"/>
              </a:endParaRPr>
            </a:p>
          </p:txBody>
        </p:sp>
      </p:grpSp>
      <p:grpSp>
        <p:nvGrpSpPr>
          <p:cNvPr id="16" name="Group 15"/>
          <p:cNvGrpSpPr/>
          <p:nvPr/>
        </p:nvGrpSpPr>
        <p:grpSpPr>
          <a:xfrm rot="5400000">
            <a:off x="5227320" y="2057400"/>
            <a:ext cx="5044440" cy="3322320"/>
            <a:chOff x="548640" y="487680"/>
            <a:chExt cx="5044440" cy="3322320"/>
          </a:xfrm>
          <a:solidFill>
            <a:schemeClr val="bg1"/>
          </a:solidFill>
        </p:grpSpPr>
        <p:sp>
          <p:nvSpPr>
            <p:cNvPr id="17" name="Rectangle 16"/>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54380" y="1271677"/>
              <a:ext cx="4632960" cy="1754326"/>
            </a:xfrm>
            <a:prstGeom prst="rect">
              <a:avLst/>
            </a:prstGeom>
            <a:grpFill/>
          </p:spPr>
          <p:txBody>
            <a:bodyPr wrap="square" rtlCol="0">
              <a:spAutoFit/>
            </a:bodyPr>
            <a:lstStyle/>
            <a:p>
              <a:pPr algn="ctr"/>
              <a:r>
                <a:rPr lang="en-US" sz="3600" dirty="0" smtClean="0">
                  <a:latin typeface="Comic Sans MS" panose="030F0702030302020204" pitchFamily="66" charset="0"/>
                </a:rPr>
                <a:t>I understand and will continue to work independently.</a:t>
              </a:r>
              <a:endParaRPr lang="en-US" sz="3600" dirty="0">
                <a:latin typeface="Comic Sans MS" panose="030F0702030302020204" pitchFamily="66" charset="0"/>
              </a:endParaRPr>
            </a:p>
          </p:txBody>
        </p:sp>
      </p:grpSp>
    </p:spTree>
    <p:extLst>
      <p:ext uri="{BB962C8B-B14F-4D97-AF65-F5344CB8AC3E}">
        <p14:creationId xmlns:p14="http://schemas.microsoft.com/office/powerpoint/2010/main" val="3692148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548640" y="3966240"/>
            <a:ext cx="5044440" cy="3322320"/>
            <a:chOff x="548640" y="487680"/>
            <a:chExt cx="5044440" cy="3322320"/>
          </a:xfrm>
          <a:solidFill>
            <a:srgbClr val="FFFF00"/>
          </a:solidFill>
        </p:grpSpPr>
        <p:sp>
          <p:nvSpPr>
            <p:cNvPr id="8" name="Rectangle 7"/>
            <p:cNvSpPr/>
            <p:nvPr/>
          </p:nvSpPr>
          <p:spPr>
            <a:xfrm>
              <a:off x="548640" y="487680"/>
              <a:ext cx="5044440" cy="332232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4380" y="994678"/>
              <a:ext cx="4632960" cy="2308324"/>
            </a:xfrm>
            <a:prstGeom prst="rect">
              <a:avLst/>
            </a:prstGeom>
            <a:solidFill>
              <a:schemeClr val="bg1"/>
            </a:solidFill>
          </p:spPr>
          <p:txBody>
            <a:bodyPr wrap="square" rtlCol="0">
              <a:spAutoFit/>
            </a:bodyPr>
            <a:lstStyle/>
            <a:p>
              <a:pPr algn="ctr"/>
              <a:r>
                <a:rPr lang="en-US" sz="3600" dirty="0" smtClean="0">
                  <a:latin typeface="Comic Sans MS" panose="030F0702030302020204" pitchFamily="66" charset="0"/>
                </a:rPr>
                <a:t>I am skipping to parts I understand, but I will need assistance soon.</a:t>
              </a:r>
              <a:endParaRPr lang="en-US" sz="3600" dirty="0">
                <a:latin typeface="Comic Sans MS" panose="030F0702030302020204" pitchFamily="66" charset="0"/>
              </a:endParaRPr>
            </a:p>
          </p:txBody>
        </p:sp>
      </p:grpSp>
      <p:grpSp>
        <p:nvGrpSpPr>
          <p:cNvPr id="13" name="Group 12"/>
          <p:cNvGrpSpPr/>
          <p:nvPr/>
        </p:nvGrpSpPr>
        <p:grpSpPr>
          <a:xfrm>
            <a:off x="548640" y="411242"/>
            <a:ext cx="5044440" cy="3322320"/>
            <a:chOff x="548640" y="487680"/>
            <a:chExt cx="5044440" cy="3322320"/>
          </a:xfrm>
          <a:solidFill>
            <a:srgbClr val="FFFF00"/>
          </a:solidFill>
        </p:grpSpPr>
        <p:sp>
          <p:nvSpPr>
            <p:cNvPr id="14" name="Rectangle 13"/>
            <p:cNvSpPr/>
            <p:nvPr/>
          </p:nvSpPr>
          <p:spPr>
            <a:xfrm>
              <a:off x="548640" y="487680"/>
              <a:ext cx="5044440" cy="332232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54380" y="994678"/>
              <a:ext cx="4632960" cy="2308324"/>
            </a:xfrm>
            <a:prstGeom prst="rect">
              <a:avLst/>
            </a:prstGeom>
            <a:solidFill>
              <a:schemeClr val="bg1"/>
            </a:solidFill>
          </p:spPr>
          <p:txBody>
            <a:bodyPr wrap="square" rtlCol="0">
              <a:spAutoFit/>
            </a:bodyPr>
            <a:lstStyle/>
            <a:p>
              <a:pPr algn="ctr"/>
              <a:r>
                <a:rPr lang="en-US" sz="3600" dirty="0" smtClean="0">
                  <a:latin typeface="Comic Sans MS" panose="030F0702030302020204" pitchFamily="66" charset="0"/>
                </a:rPr>
                <a:t>I am skipping to parts I understand, but I will need assistance soon.</a:t>
              </a:r>
              <a:endParaRPr lang="en-US" sz="3600" dirty="0">
                <a:latin typeface="Comic Sans MS" panose="030F0702030302020204" pitchFamily="66" charset="0"/>
              </a:endParaRPr>
            </a:p>
          </p:txBody>
        </p:sp>
      </p:grpSp>
      <p:grpSp>
        <p:nvGrpSpPr>
          <p:cNvPr id="16" name="Group 15"/>
          <p:cNvGrpSpPr/>
          <p:nvPr/>
        </p:nvGrpSpPr>
        <p:grpSpPr>
          <a:xfrm rot="5400000">
            <a:off x="5334000" y="2305080"/>
            <a:ext cx="5044440" cy="3322320"/>
            <a:chOff x="548640" y="487680"/>
            <a:chExt cx="5044440" cy="3322320"/>
          </a:xfrm>
          <a:solidFill>
            <a:srgbClr val="FFFF00"/>
          </a:solidFill>
        </p:grpSpPr>
        <p:sp>
          <p:nvSpPr>
            <p:cNvPr id="17" name="Rectangle 16"/>
            <p:cNvSpPr/>
            <p:nvPr/>
          </p:nvSpPr>
          <p:spPr>
            <a:xfrm>
              <a:off x="548640" y="487680"/>
              <a:ext cx="5044440" cy="332232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54380" y="994678"/>
              <a:ext cx="4632960" cy="2308324"/>
            </a:xfrm>
            <a:prstGeom prst="rect">
              <a:avLst/>
            </a:prstGeom>
            <a:solidFill>
              <a:schemeClr val="bg1"/>
            </a:solidFill>
          </p:spPr>
          <p:txBody>
            <a:bodyPr wrap="square" rtlCol="0">
              <a:spAutoFit/>
            </a:bodyPr>
            <a:lstStyle/>
            <a:p>
              <a:pPr algn="ctr"/>
              <a:r>
                <a:rPr lang="en-US" sz="3600" dirty="0" smtClean="0">
                  <a:latin typeface="Comic Sans MS" panose="030F0702030302020204" pitchFamily="66" charset="0"/>
                </a:rPr>
                <a:t>I am skipping to parts I understand, but I will need assistance soon.</a:t>
              </a:r>
              <a:endParaRPr lang="en-US" sz="3600" dirty="0">
                <a:latin typeface="Comic Sans MS" panose="030F0702030302020204" pitchFamily="66" charset="0"/>
              </a:endParaRPr>
            </a:p>
          </p:txBody>
        </p:sp>
      </p:grpSp>
    </p:spTree>
    <p:extLst>
      <p:ext uri="{BB962C8B-B14F-4D97-AF65-F5344CB8AC3E}">
        <p14:creationId xmlns:p14="http://schemas.microsoft.com/office/powerpoint/2010/main" val="1208591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rot="5400000">
            <a:off x="5257801" y="2057401"/>
            <a:ext cx="5044440" cy="3322320"/>
            <a:chOff x="548640" y="487680"/>
            <a:chExt cx="5044440" cy="3322320"/>
          </a:xfrm>
          <a:solidFill>
            <a:schemeClr val="bg1"/>
          </a:solidFill>
        </p:grpSpPr>
        <p:sp>
          <p:nvSpPr>
            <p:cNvPr id="11" name="Rectangle 10"/>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54380" y="994678"/>
              <a:ext cx="4632960" cy="2308324"/>
            </a:xfrm>
            <a:prstGeom prst="rect">
              <a:avLst/>
            </a:prstGeom>
            <a:grpFill/>
          </p:spPr>
          <p:txBody>
            <a:bodyPr wrap="square" rtlCol="0">
              <a:spAutoFit/>
            </a:bodyPr>
            <a:lstStyle/>
            <a:p>
              <a:pPr algn="ctr"/>
              <a:r>
                <a:rPr lang="en-US" sz="4800" dirty="0" smtClean="0">
                  <a:latin typeface="Comic Sans MS" panose="030F0702030302020204" pitchFamily="66" charset="0"/>
                </a:rPr>
                <a:t>I am confused and need help ASAP.</a:t>
              </a:r>
              <a:endParaRPr lang="en-US" sz="4800" dirty="0">
                <a:latin typeface="Comic Sans MS" panose="030F0702030302020204" pitchFamily="66" charset="0"/>
              </a:endParaRPr>
            </a:p>
          </p:txBody>
        </p:sp>
      </p:grpSp>
      <p:grpSp>
        <p:nvGrpSpPr>
          <p:cNvPr id="14" name="Group 13"/>
          <p:cNvGrpSpPr/>
          <p:nvPr/>
        </p:nvGrpSpPr>
        <p:grpSpPr>
          <a:xfrm>
            <a:off x="716281" y="3916681"/>
            <a:ext cx="5044440" cy="3322320"/>
            <a:chOff x="548640" y="487680"/>
            <a:chExt cx="5044440" cy="3322320"/>
          </a:xfrm>
          <a:solidFill>
            <a:schemeClr val="bg1"/>
          </a:solidFill>
        </p:grpSpPr>
        <p:sp>
          <p:nvSpPr>
            <p:cNvPr id="15" name="Rectangle 14"/>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54380" y="994678"/>
              <a:ext cx="4632960" cy="2308324"/>
            </a:xfrm>
            <a:prstGeom prst="rect">
              <a:avLst/>
            </a:prstGeom>
            <a:grpFill/>
          </p:spPr>
          <p:txBody>
            <a:bodyPr wrap="square" rtlCol="0">
              <a:spAutoFit/>
            </a:bodyPr>
            <a:lstStyle/>
            <a:p>
              <a:pPr algn="ctr"/>
              <a:r>
                <a:rPr lang="en-US" sz="4800" dirty="0" smtClean="0">
                  <a:latin typeface="Comic Sans MS" panose="030F0702030302020204" pitchFamily="66" charset="0"/>
                </a:rPr>
                <a:t>I am confused and need help ASAP.</a:t>
              </a:r>
              <a:endParaRPr lang="en-US" sz="4800" dirty="0">
                <a:latin typeface="Comic Sans MS" panose="030F0702030302020204" pitchFamily="66" charset="0"/>
              </a:endParaRPr>
            </a:p>
          </p:txBody>
        </p:sp>
      </p:grpSp>
      <p:grpSp>
        <p:nvGrpSpPr>
          <p:cNvPr id="17" name="Group 16"/>
          <p:cNvGrpSpPr/>
          <p:nvPr/>
        </p:nvGrpSpPr>
        <p:grpSpPr>
          <a:xfrm>
            <a:off x="716281" y="433895"/>
            <a:ext cx="5044440" cy="3322320"/>
            <a:chOff x="548640" y="487680"/>
            <a:chExt cx="5044440" cy="3322320"/>
          </a:xfrm>
          <a:solidFill>
            <a:schemeClr val="bg1"/>
          </a:solidFill>
        </p:grpSpPr>
        <p:sp>
          <p:nvSpPr>
            <p:cNvPr id="18" name="Rectangle 17"/>
            <p:cNvSpPr/>
            <p:nvPr/>
          </p:nvSpPr>
          <p:spPr>
            <a:xfrm>
              <a:off x="548640" y="487680"/>
              <a:ext cx="5044440" cy="3322320"/>
            </a:xfrm>
            <a:prstGeom prst="rect">
              <a:avLst/>
            </a:prstGeom>
            <a:grp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47178" y="994678"/>
              <a:ext cx="4632960" cy="2308324"/>
            </a:xfrm>
            <a:prstGeom prst="rect">
              <a:avLst/>
            </a:prstGeom>
            <a:grpFill/>
          </p:spPr>
          <p:txBody>
            <a:bodyPr wrap="square" rtlCol="0">
              <a:spAutoFit/>
            </a:bodyPr>
            <a:lstStyle/>
            <a:p>
              <a:pPr algn="ctr"/>
              <a:r>
                <a:rPr lang="en-US" sz="4800" dirty="0" smtClean="0">
                  <a:latin typeface="Comic Sans MS" panose="030F0702030302020204" pitchFamily="66" charset="0"/>
                </a:rPr>
                <a:t>I am confused and need help ASAP.</a:t>
              </a:r>
              <a:endParaRPr lang="en-US" sz="4800" dirty="0">
                <a:latin typeface="Comic Sans MS" panose="030F0702030302020204" pitchFamily="66" charset="0"/>
              </a:endParaRPr>
            </a:p>
          </p:txBody>
        </p:sp>
      </p:grpSp>
    </p:spTree>
    <p:extLst>
      <p:ext uri="{BB962C8B-B14F-4D97-AF65-F5344CB8AC3E}">
        <p14:creationId xmlns:p14="http://schemas.microsoft.com/office/powerpoint/2010/main" val="3276821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280</Words>
  <Application>Microsoft Office PowerPoint</Application>
  <PresentationFormat>Custom</PresentationFormat>
  <Paragraphs>43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Breazeale</dc:creator>
  <cp:lastModifiedBy>Alice Breazeale</cp:lastModifiedBy>
  <cp:revision>5</cp:revision>
  <dcterms:created xsi:type="dcterms:W3CDTF">2015-09-13T03:47:17Z</dcterms:created>
  <dcterms:modified xsi:type="dcterms:W3CDTF">2015-09-13T04:12:50Z</dcterms:modified>
</cp:coreProperties>
</file>